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84" r:id="rId3"/>
    <p:sldId id="260" r:id="rId4"/>
    <p:sldId id="283" r:id="rId5"/>
    <p:sldId id="261" r:id="rId6"/>
    <p:sldId id="262" r:id="rId7"/>
    <p:sldId id="270" r:id="rId8"/>
    <p:sldId id="263" r:id="rId9"/>
    <p:sldId id="271" r:id="rId10"/>
    <p:sldId id="259" r:id="rId11"/>
    <p:sldId id="276" r:id="rId12"/>
    <p:sldId id="273" r:id="rId13"/>
    <p:sldId id="277" r:id="rId14"/>
    <p:sldId id="278" r:id="rId15"/>
    <p:sldId id="275" r:id="rId16"/>
    <p:sldId id="272" r:id="rId17"/>
    <p:sldId id="279" r:id="rId18"/>
    <p:sldId id="280" r:id="rId19"/>
    <p:sldId id="281" r:id="rId20"/>
    <p:sldId id="282" r:id="rId21"/>
    <p:sldId id="267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55"/>
    <p:restoredTop sz="94629"/>
  </p:normalViewPr>
  <p:slideViewPr>
    <p:cSldViewPr snapToGrid="0">
      <p:cViewPr varScale="1">
        <p:scale>
          <a:sx n="108" d="100"/>
          <a:sy n="108" d="100"/>
        </p:scale>
        <p:origin x="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</a:t>
            </a:r>
            <a:r>
              <a:rPr lang="zh-CN" altLang="en-US" sz="1800" dirty="0"/>
              <a:t> </a:t>
            </a:r>
            <a:r>
              <a:rPr lang="en-US" altLang="zh-CN" sz="1800" dirty="0"/>
              <a:t>data: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Predict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the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close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prices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S&amp;P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500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index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and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deploy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FPGA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for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real-time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analysis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3047</TotalTime>
  <Words>995</Words>
  <Application>Microsoft Macintosh PowerPoint</Application>
  <PresentationFormat>Widescreen</PresentationFormat>
  <Paragraphs>119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Part 0: Problem Description</vt:lpstr>
      <vt:lpstr>Stock Prediction Problem</vt:lpstr>
      <vt:lpstr>Part 1: Model Used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238</cp:revision>
  <dcterms:created xsi:type="dcterms:W3CDTF">2024-07-03T06:07:11Z</dcterms:created>
  <dcterms:modified xsi:type="dcterms:W3CDTF">2024-07-06T10:33:21Z</dcterms:modified>
</cp:coreProperties>
</file>